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Lubbock, Texas (2026). Full guide: https://www.wreckmatch.com/blog/catastrophic-injury-car-crash-in-lubbock-texas-2026.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Lubbock,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Lubbock,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Lubbock, Texas (2026)</dc:title>
  <dc:subject>WreckMatch educational guide — Catastrophic Injury</dc:subject>
  <dc:creator/>
  <cp:keywords>WreckMatch, car accident, Texas, Catastrophic Injury, catastrophic injury car crash in lubbock texas 2026, personal injury, attorney matching</cp:keywords>
  <dc:description>Gold-tier presentation summary for https://www.wreckmatch.com/blog/catastrophic-injury-car-crash-in-lubbock-texas-2026.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