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Talk to the Insurance Adjuster Before a Lawyer?. Full guide: https://www.wreckmatch.com/blog/car-accident-attorney-vs-insurance-adjuster.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adjusters minimize payouts. They may ask for a recorded statement that can be used against you later.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Stick to basic facts: date, location, and that you are seeking medical care. Decline to guess about fault or injuries.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have medical bills, missed work, or ongoing pain, a contingency-fee personal injury attorney typically costs nothing upfront.</a:t>
            </a:r>
          </a:p>
          <a:p/>
          <a:p>
            <a:r>
              <a:t>WreckMatch connects you with licensed attorneys in all 50 states in under a minute:</a:t>
            </a:r>
          </a:p>
          <a:p/>
          <a:p>
            <a:r>
              <a:t>Call me back now — free form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Talk to the Insurance Adjuster Before a Lawyer?</a:t>
            </a:r>
          </a:p>
          <a:p>
            <a:pPr>
              <a:spcBef>
                <a:spcPts val="1200"/>
              </a:spcBef>
              <a:defRPr sz="1600">
                <a:solidFill>
                  <a:srgbClr val="94A3B8"/>
                </a:solidFill>
              </a:defRPr>
            </a:pPr>
            <a:r>
              <a:t>Car Accidents · 2026-05-14T00:00:00.000Z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your state?</a:t>
            </a:r>
          </a:p>
          <a:p>
            <a:pPr>
              <a:spcAft>
                <a:spcPts val="800"/>
              </a:spcAft>
              <a:defRPr sz="1500">
                <a:solidFill>
                  <a:srgbClr val="94A3B8"/>
                </a:solidFill>
              </a:defRPr>
            </a:pPr>
            <a:r>
              <a:t>A: your state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https://www.wreckmatch.com/blog/car-accident-attorney-vs-insurance-adjuster</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https://www.wreckmatch.com/blog/car-accident-attorney-vs-insurance-adjuster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The adjuster's job</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adjusters minimize payouts. They may ask for a recorded statement that can be used against you later.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you can say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Stick to basic facts: date, location, and that you are seeking medical care. Decline to guess about fault or injuries.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a lawyer helps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If you have medical bills, missed work, or ongoing pain, a contingency-fee personal injury attorney typically costs nothing upfront.</a:t>
            </a:r>
            <a:br/>
            <a:br/>
            <a:r>
              <a:t>WreckMatch connects you with licensed attorneys in all 50 states in under a minute:</a:t>
            </a:r>
            <a:br/>
            <a:br/>
            <a:r>
              <a:t>Call me back now — free form · (978) 515-6063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Talk to the Insurance Adjuster Before a Lawyer?</dc:title>
  <dc:subject>WreckMatch educational guide — Car Accidents</dc:subject>
  <dc:creator/>
  <cp:keywords>WreckMatch, car accident, Car Accidents, car accident attorney vs insurance adjuster, personal injury, attorney matching</cp:keywords>
  <dc:description>Gold-tier presentation summary for https://www.wreckmatch.com/blog/car-accident-attorney-vs-insurance-adjuster.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