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Black Box Data After a Semi Crash in Vancouver, Washington. Full guide: https://www.wreckmatch.com/blog/black-box-data-after-a-semi-crash-in-vancouver-washington-202605311320.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Washington.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Vancouver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Washington fast facts: 3-year statute of limitations · Pure comparative fault rule · 25/50/10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Washington,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Washington follows the Pure comparative rule for fault allocation. Pure comparative negligence reduces your recovery in proportion to your share of fault, but never bars it. A driver found 30% responsible can still recover 70% of damages. The minimum liability insurance every driver must carry in Washington is 25/50/10 (bodily injury per person / per accident / property damage). For serious crashes those minimums are routinely exhausted in days, which is why uninsured/underinsured-motorist (UM/UIM) coverage on your own policy matters so much.</a:t>
            </a:r>
          </a:p>
          <a:p/>
          <a:p>
            <a:r>
              <a:t>Washington is an at-fault state. The at-fault driver's liability insurance is the primary source of recovery, and you can pursue compensation for medical bills, lost wages, and pain and suffering once liability is established.</a:t>
            </a:r>
          </a:p>
          <a:p/>
          <a:p>
            <a:r>
              <a:t>In Washington, deadlines and insuran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Vancouver, Washington,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Washington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Black Box Data After a Semi Crash in Vancouver, Washington</a:t>
            </a:r>
          </a:p>
          <a:p>
            <a:pPr>
              <a:spcBef>
                <a:spcPts val="1200"/>
              </a:spcBef>
              <a:defRPr sz="1600">
                <a:solidFill>
                  <a:srgbClr val="94A3B8"/>
                </a:solidFill>
              </a:defRPr>
            </a:pPr>
            <a:r>
              <a:t>Truck Accidents · Washington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Washington.</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Washington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Washington,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Washington?</a:t>
            </a:r>
          </a:p>
          <a:p>
            <a:pPr>
              <a:spcAft>
                <a:spcPts val="800"/>
              </a:spcAft>
              <a:defRPr sz="1500">
                <a:solidFill>
                  <a:srgbClr val="94A3B8"/>
                </a:solidFill>
              </a:defRPr>
            </a:pPr>
            <a:r>
              <a:t>A: Washington sets a 3-year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https://www.wreckmatch.com/blog/black-box-data-after-a-semi-crash-in-vancouver-washington-202605311320</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https://www.wreckmatch.com/blog/black-box-data-after-a-semi-crash-in-vancouver-washington-202605311320</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Vancouver, Washington,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Vancouver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Washington are not outgunned. This gui</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Vancouver?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Washington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Black Box Data After a Semi Crash in Vancouver, Washington</dc:title>
  <dc:subject>WreckMatch educational guide — Truck Accidents</dc:subject>
  <dc:creator/>
  <cp:keywords>WreckMatch, car accident, Washington, Truck Accidents, black box data after a semi crash in vancouver washington 202605311320, personal injury, attorney matching</cp:keywords>
  <dc:description>Gold-tier presentation summary for https://www.wreckmatch.com/blog/black-box-data-after-a-semi-crash-in-vancouver-washington-202605311320.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