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Tacoma, Washington. Full guide: https://www.wreckmatch.com/blog/black-box-data-after-a-semi-crash-in-tacoma-washington-202605311320.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Tacoma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Tacoma,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Tacoma, Washington</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https://www.wreckmatch.com/blog/black-box-data-after-a-semi-crash-in-tacoma-washington-202605311320</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https://www.wreckmatch.com/blog/black-box-data-after-a-semi-crash-in-tacoma-washington-202605311320</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Tacoma,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Tacoma?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Tacoma, Washington</dc:title>
  <dc:subject>WreckMatch educational guide — Truck Accidents</dc:subject>
  <dc:creator/>
  <cp:keywords>WreckMatch, car accident, Washington, Truck Accidents, black box data after a semi crash in tacoma washington 202605311320, personal injury, attorney matching</cp:keywords>
  <dc:description>Gold-tier presentation summary for https://www.wreckmatch.com/blog/black-box-data-after-a-semi-crash-in-tacoma-washington-202605311320.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