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Black Box Data After a Semi Crash in Rockford, Illinois. Full guide: https://www.wreckmatch.com/blog/black-box-data-after-a-semi-crash-in-rockford-illinois.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Illinois.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Rockford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Illinois fast facts: 2-year statute of limitations · Modified 50% fault rule · 25/50/20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Illinois,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Illinois follows the Modified 50% rule for fault allocation. Modified 50%-bar comparative negligence reduces your recovery by your share of fault, but cuts you off completely once your fault reaches 50% or more. Insurers will often push to inch your share above the threshold during recorded statements. The minimum liability insurance every driver must carry in Illinois is 25/50/20 (bodily injury per person / per accident / property damage). For serious crashes those minimums are routinely exhausted in days, which is why uninsured/underinsured-motorist (UM/UIM) coverage on your own policy matters so much.</a:t>
            </a:r>
          </a:p>
          <a:p/>
          <a:p>
            <a:r>
              <a:t>Illinois is an at-fault state. The at-fault driver's liability insurance is the primary source of recovery, and you can pursue compensation for medical bills, lost wages, and pain and suffering once liab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Rockford, Illinois,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Illinois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Black Box Data After a Semi Crash in Rockford, Illinois</a:t>
            </a:r>
          </a:p>
          <a:p>
            <a:pPr>
              <a:spcBef>
                <a:spcPts val="1200"/>
              </a:spcBef>
              <a:defRPr sz="1600">
                <a:solidFill>
                  <a:srgbClr val="94A3B8"/>
                </a:solidFill>
              </a:defRPr>
            </a:pPr>
            <a:r>
              <a:t>Truck Accidents · Illinois · 2026-05-30</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Illinois.</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Illinois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Illinois,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Illinois?</a:t>
            </a:r>
          </a:p>
          <a:p>
            <a:pPr>
              <a:spcAft>
                <a:spcPts val="800"/>
              </a:spcAft>
              <a:defRPr sz="1500">
                <a:solidFill>
                  <a:srgbClr val="94A3B8"/>
                </a:solidFill>
              </a:defRPr>
            </a:pPr>
            <a:r>
              <a:t>A: Illinois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https://www.wreckmatch.com/blog/black-box-data-after-a-semi-crash-in-rockford-illinois</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https://www.wreckmatch.com/blog/black-box-data-after-a-semi-crash-in-rockford-illinois</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Rockford, Illinois,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Rockford</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Illinois are not outgunned. This guide</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Rockford?</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Illinois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Black Box Data After a Semi Crash in Rockford, Illinois</dc:title>
  <dc:subject>WreckMatch educational guide — Truck Accidents</dc:subject>
  <dc:creator/>
  <cp:keywords>WreckMatch, car accident, Illinois, Truck Accidents, black box data after a semi crash in rockford illinois, personal injury, attorney matching</cp:keywords>
  <dc:description>Gold-tier presentation summary for https://www.wreckmatch.com/blog/black-box-data-after-a-semi-crash-in-rockford-illinois.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