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Knoxville, Tennessee. Full guide: https://www.wreckmatch.com/blog/black-box-data-after-a-semi-crash-in-knoxville-tennessee-202605311317.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Knoxville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Knoxville,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Knoxville, Tennessee</a:t>
            </a:r>
          </a:p>
          <a:p>
            <a:pPr>
              <a:spcBef>
                <a:spcPts val="1200"/>
              </a:spcBef>
              <a:defRPr sz="1600">
                <a:solidFill>
                  <a:srgbClr val="94A3B8"/>
                </a:solidFill>
              </a:defRPr>
            </a:pPr>
            <a:r>
              <a:t>Truck Accidents · Tennessee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https://www.wreckmatch.com/blog/black-box-data-after-a-semi-crash-in-knoxville-tennessee-202605311317</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https://www.wreckmatch.com/blog/black-box-data-after-a-semi-crash-in-knoxville-tennessee-202605311317</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Knoxville,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Knoxville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Knoxville?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Knoxville, Tennessee</dc:title>
  <dc:subject>WreckMatch educational guide — Truck Accidents</dc:subject>
  <dc:creator/>
  <cp:keywords>WreckMatch, car accident, Tennessee, Truck Accidents, black box data after a semi crash in knoxville tennessee 202605311317, personal injury, attorney matching</cp:keywords>
  <dc:description>Gold-tier presentation summary for https://www.wreckmatch.com/blog/black-box-data-after-a-semi-crash-in-knoxville-tennessee-202605311317.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