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Arizona Car Accident Statute of Limitations — Phoenix (2026). Full guide: https://www.wreckmatch.com/blog/arizona-car-accident-statute-of-limitations-phoenix-2026. WreckMatch LLC legal referral service, not a law firm.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 Arizona, the statute of limitations on most personal-injury claims is 2 years from the date of the crash. Missing that window almost always ends the case — courts dismiss late-filed lawsuits with rare exceptions for minors, mental incapacity, or delayed discovery of injuries. Notice deadlines for claims against government vehicles can be far shorter, sometimes 60 to 180 days.</a:t>
            </a:r>
          </a:p>
          <a:p/>
          <a:p>
            <a:r>
              <a:t>Arizona follows the Pure comparative rule for fault allocation. Pure comparative negligence reduces your recovery in proportion to your share of fault, but never bars it. A driver found 30% responsible can still recover 70% of damages. The minimum liability insurance every driver must carry in Arizona is 25/50/15 (bodily injury per person / per accident / property damage). For serious crashes those minimums are routinely exhausted in days, which is why uninsured/underinsured-motorist (UM/UIM) coverage on your own policy matters so much.</a:t>
            </a:r>
          </a:p>
          <a:p/>
          <a:p>
            <a:r>
              <a:t>Arizona is an at-fault state. The at-fault driver's liability insurance is the primary source of recovery, and you can pursue compensation for medical bills, lost wages, and pain and suffering once liability is established.</a:t>
            </a:r>
          </a:p>
          <a:p/>
          <a:p>
            <a:r>
              <a:t>In Arizona, deadlines and insurance rules can ch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first two days after a crash quietly decide most cases. Insurers train adjusters to call within 24 hours, ask leading questions, and lock in statements that compress case value before victims have seen a doctor or talked to a lawyer. Following a disciplined sequence in the first 48 hours protects you from the most common traps.</a:t>
            </a:r>
          </a:p>
          <a:p/>
          <a:p>
            <a:r>
              <a:t>In Phoenix, filing-deadline situations often happen on or near Interstate corridors and State routes near metro area, and the nearest trauma-capable centers include Regional Medical Center and Level I/II trauma center (verify locally). Going to one of those facilities, even if you "feel fine," is the single most important step in the first 24 hours.</a:t>
            </a:r>
          </a:p>
          <a:p/>
          <a:p>
            <a:r>
              <a:t>1. Call 911 — even for a “minor” crash. The police report is the single most cited document in your case.</a:t>
            </a:r>
          </a:p>
          <a:p>
            <a:r>
              <a:t>2. Take wide-angle and close-up photos of all vehicles, the surrounding intersection, traffic signs, skid marks, debris, and your visible injuries.</a:t>
            </a:r>
          </a:p>
          <a:p>
            <a:r>
              <a:t>3. Get the other driver's name, license, insurance, plate, and a photo of their insurance card. Photograph any commercial markings (DOT number, USDOT, trailer numbers) if a truck is involved.</a:t>
            </a:r>
          </a:p>
          <a:p>
            <a:r>
              <a:t>4. Collect at least two independent witness names and phone number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Phoenix, Arizona,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Arizona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truck and catastrophic injury cases in Arizona.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Phoenix car accident help · National truck crash guide</a:t>
            </a:r>
          </a:p>
          <a:p/>
          <a:p/>
          <a:p>
            <a:r>
              <a:t>Reviewed for legal context by Hon. Ret.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/>
          <a:p/>
          <a:p>
            <a:r>
              <a:t>At a glance: Arizona fast facts: 2-year statute of limitations · Pure comparative fault rule · 25/50/15 minimum auto liability insurance.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Arizona Car Accident Statute of Limitations — Phoenix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Arizona · Arizona · 2026-06-01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Arizona legal context for filing-deadline situations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 Arizona, the statute of limitations on most personal-injury claims is 2 years from the date of the crash. Missing that window almost always ends the case — courts dismiss late-filed lawsuits with rare exceptions for minors, mental incapacity, or delayed discovery of injuries. Notice deadlines for claims against gove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to do in the first 48 hours after a filing-deadline situation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— even for a “minor” crash. The police report is the single most cited document in your case.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Take wide-angle and close-up photos of all vehicles, the surrounding intersection, traffic signs, skid marks, debris, and your visible injuries.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the other driver's name, license, insurance, plate, and a photo of their insurance card. Photograph any commercial markings (DOT number, USDOT, trailer numbers) if a truck is involved.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Collect at least two independent witness names and phone numbers. Witnesses move and disappear within weeks.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Decline to give a recorded statement to any insurance company — yours or theirs — until you have spoken with a lawyer.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the same day or the next. Gaps in treatment are the #1 line item adjusters use to reduce settlement offers.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Preserve everything: the damaged vehicle, clothing worn during the crash, GPS device, dashcam SD card, and your phone's location history.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filing-deadline situation claim in Arizona?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Arizona sets a 2-year statute of limitations for most personal-injury lawsuits arising from a filing-deadline situation, running from the date of the crash. Notice-of-claim deadlines against government vehicles are usually much shorter — sometimes 60 to 180 days — and minors and incapacitated plaintiffs may have tolled deadlines. Treat the headline number as a ceiling, not a target: file or consul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filing-deadline situations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is a legal refer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https://www.wreckmatch.com/blog/arizona-car-accident-statute-of-limitations-phoenix-2026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https://www.wreckmatch.com/blog/arizona-car-accident-statute-of-limitations-phoenix-2026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Phoenix, Arizona,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Phoenix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Arizona are not outgunned. This guide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Phoenix?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Arizona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truck and catastrophic injury cases in Arizona.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Arizona Car Accident Statute of Limitations — Phoenix (2026)</dc:title>
  <dc:subject>WreckMatch educational guide — Arizona</dc:subject>
  <dc:creator/>
  <cp:keywords>WreckMatch, car accident, Arizona, Arizona, arizona car accident statute of limitations phoenix 2026, personal injury, attorney matching</cp:keywords>
  <dc:description>Gold-tier presentation summary for https://www.wreckmatch.com/blog/arizona-car-accident-statute-of-limitations-phoenix-2026.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