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Wilmington, Delaware — Victim Guide (2026). Full guide: https://www.wreckmatch.com/blog/18-wheeler-crash-in-wilmington-delaware-victim-guide-2026. WreckMatch LLC legal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SemiTruckMatch a law firm? — No. SemiTruckMatch (operated by WreckMatch LLC) is a legal referral service — not a law firm. We connect injured people with participating attorneys who handle truck and catastrophic injury cases in Delaware.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Wilmington truck accident help · National truck crash guide</a:t>
            </a:r>
          </a:p>
          <a:p/>
          <a:p/>
          <a:p>
            <a:r>
              <a:t>Reviewed for legal context by Hon. Ret. Judge Roy Waddell, Legal Advisor at WreckMatch LLC — courtroom and procedural perspective only; not legal advice for your specific case.</a:t>
            </a:r>
          </a:p>
          <a:p/>
          <a:p/>
          <a:p>
            <a:r>
              <a:t>Free attorney matching → · 855 WRECKMATCH (855) 897-3256</a:t>
            </a:r>
          </a:p>
          <a:p/>
          <a:p/>
          <a:p/>
          <a:p>
            <a:r>
              <a:t>At a glance: Delaware fast facts: 2-year statute of limitations · Modified comparative fault rule · 25/50/10 minimum auto liability insurance.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Delaware,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Delaware follows the Modified comparative rule for fault allocation. Comparative-fault rules can shrink or eliminate recovery once your assigned share of fault reaches a threshold, so locking in the at-fault driver's responsibility early is critical. The minimum liability insurance every driver must carry in Delaware is 25/50/10 (bodily injury per person / per accident / property damage). For serious crashes those minimums are routinely exhausted in days, which is why uninsured/underinsured-motorist (UM/UIM) coverage on your own policy matters so much.</a:t>
            </a:r>
          </a:p>
          <a:p/>
          <a:p>
            <a:r>
              <a:t>Delaware is an at-fault state. The at-fault driver's liability insurance is the primary source of recovery, and you can pursue compensation for medical bills, lost wages, and pain and suffering once liability is established.</a:t>
            </a:r>
          </a:p>
          <a:p/>
          <a:p>
            <a:r>
              <a:t>In Delaware, deadlines and ins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Wilmington, Delaware,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Delaware are not outgunned. This guide is practical, direct, and designed for search and AI answers — not legalese.</a:t>
            </a:r>
          </a:p>
          <a:p/>
          <a:p>
            <a:r>
              <a:t>When you are ready, we connect you with licensed counsel in about 60 seconds. SemiTruckMatch is a referral service, not a law firm.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SemiTruckMatch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SemiTruckMatch connects you with participating licensed attorneys — we do not provide legal advice ourselves. WreckMatch LLC — legal referral service, not a law firm. Educational only. 800+ participating law firms. Call 855 WRECKMATCH. Reviewed for legal context by Hon. Ret.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Wilmington, Delaware — Victim Guide (2026)</a:t>
            </a:r>
          </a:p>
          <a:p>
            <a:pPr>
              <a:spcBef>
                <a:spcPts val="1200"/>
              </a:spcBef>
              <a:defRPr sz="1600">
                <a:solidFill>
                  <a:srgbClr val="94A3B8"/>
                </a:solidFill>
              </a:defRPr>
            </a:pPr>
            <a:r>
              <a:t>Truck Accidents · Delaware · 2026-06-01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SemiTruckMatch a law firm?</a:t>
            </a:r>
          </a:p>
          <a:p>
            <a:pPr>
              <a:spcAft>
                <a:spcPts val="800"/>
              </a:spcAft>
              <a:defRPr sz="1500">
                <a:solidFill>
                  <a:srgbClr val="94A3B8"/>
                </a:solidFill>
              </a:defRPr>
            </a:pPr>
            <a:r>
              <a:t>A: No. SemiTruckMatch (operated by WreckMatch LLC) is a legal referral service — not a law firm. We connect injured people with participating attorneys who handle truck and catastrophic injury cases in Delaware.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Delaware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Delaware,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Delaware?</a:t>
            </a:r>
          </a:p>
          <a:p>
            <a:pPr>
              <a:spcAft>
                <a:spcPts val="800"/>
              </a:spcAft>
              <a:defRPr sz="1500">
                <a:solidFill>
                  <a:srgbClr val="94A3B8"/>
                </a:solidFill>
              </a:defRPr>
            </a:pPr>
            <a:r>
              <a:t>A: Delaware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SemiTruckMatch-network attorney?</a:t>
            </a:r>
          </a:p>
          <a:p>
            <a:pPr>
              <a:spcAft>
                <a:spcPts val="800"/>
              </a:spcAft>
              <a:defRPr sz="1500">
                <a:solidFill>
                  <a:srgbClr val="94A3B8"/>
                </a:solidFill>
              </a:defRPr>
            </a:pPr>
            <a:r>
              <a:t>A: Nothing up front. The attorneys in the SemiTruckMatch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SemiTruckMatch (operated by Wr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https://www.wreckmatch.com/blog/18-wheeler-crash-in-wilmington-delaware-victim-guide-2026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https://www.wreckmatch.com/blog/18-wheeler-crash-in-wilmington-delaware-victim-guide-2026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Wilmington, Delaware,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Wilmington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semi-truck crash victims in Delaware are not outgunned. Th</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Wilmington?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Delaware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SemiTruckMatch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SemiTruckMatch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Wilmington, Delaware — Victim Guide (2026)</dc:title>
  <dc:subject>WreckMatch educational guide — Truck Accidents</dc:subject>
  <dc:creator/>
  <cp:keywords>WreckMatch, car accident, Delaware, Truck Accidents, 18 wheeler crash in wilmington delaware victim guide 2026, personal injury, attorney matching</cp:keywords>
  <dc:description>Gold-tier presentation summary for https://www.wreckmatch.com/blog/18-wheeler-crash-in-wilmington-delaware-victim-guide-2026.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