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18-Wheeler Crash in Nashville, Tennessee — Victim Guide (2026). Full guide: https://www.wreckmatch.com/blog/18-wheeler-crash-in-nashville-tennessee-victim-guide-2026.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Nashville,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Tennessee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semi truck or crash in Nashville,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carrier, broker). Preserve spoliation letters immediately.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(many claims)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Tennessee. How fast is callback? — Typically under 60 seconds at wreckmatch.com. Full Nashville guide — Nashville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18-Wheeler Crash in Nashville, Tennessee — Victim Guide (2026)</a:t>
            </a:r>
          </a:p>
          <a:p>
            <a:pPr>
              <a:spcBef>
                <a:spcPts val="1200"/>
              </a:spcBef>
              <a:defRPr sz="1600">
                <a:solidFill>
                  <a:srgbClr val="94A3B8"/>
                </a:solidFill>
              </a:defRPr>
            </a:pPr>
            <a:r>
              <a:t>Truck Accidents · Tennessee · 2026-05-23</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Tennessee?</a:t>
            </a:r>
          </a:p>
          <a:p>
            <a:pPr>
              <a:spcAft>
                <a:spcPts val="800"/>
              </a:spcAft>
              <a:defRPr sz="1500">
                <a:solidFill>
                  <a:srgbClr val="94A3B8"/>
                </a:solidFill>
              </a:defRPr>
            </a:pPr>
            <a:r>
              <a:t>A: Tennessee sets a 1-year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https://www.wreckmatch.com/blog/18-wheeler-crash-in-nashville-tennessee-victim-guide-2026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https://www.wreckmatch.com/blog/18-wheeler-crash-in-nashville-tennessee-victim-guide-2026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Nashville, call 911, get trauma care, preserve evidence including ECM/black box data,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Nashville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Tennessee are not outgunned. This guid</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Tennessee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 (many claims)</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Tennessee.</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Nashville guide</a:t>
            </a:r>
          </a:p>
          <a:p>
            <a:pPr>
              <a:spcAft>
                <a:spcPts val="800"/>
              </a:spcAft>
              <a:defRPr sz="1500">
                <a:solidFill>
                  <a:srgbClr val="94A3B8"/>
                </a:solidFill>
              </a:defRPr>
            </a:pPr>
            <a:r>
              <a:t>A: Nashville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18-Wheeler Crash in Nashville, Tennessee — Victim Guide (2026)</dc:title>
  <dc:subject>WreckMatch educational guide — Truck Accidents</dc:subject>
  <dc:creator/>
  <cp:keywords>WreckMatch, car accident, Tennessee, Truck Accidents, 18 wheeler crash in nashville tennessee victim guide 2026, personal injury, attorney matching</cp:keywords>
  <dc:description>Gold-tier presentation summary for https://www.wreckmatch.com/blog/18-wheeler-crash-in-nashville-tennessee-victim-guide-2026.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