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18-Wheeler Crash in Miami, Florida — Victim Guide (2026). Full guide: https://www.wreckmatch.com/blog/18-wheeler-crash-in-miami-florida-victim-guide-2026.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SemiTruckMatch a law firm? — No. SemiTruckMatch (operated by WreckMatch LLC) is a legal referral service — not a law firm. We connect injured people with participating attorneys who handle truck and catastrophic injury cases in Florida.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Miami truck accident help · National truck crash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Florida fast facts: 4-year statute of limitations · Pure comparative fault rule · 10/20/10 (PIP required) minimum auto liability insurance · no-fault state.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Florida, the statute of limitations on most personal-injury claims is 4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Florida follows the Pure comparative rule for fault allocation. Pure comparative negligence reduces your recovery in proportion to your share of fault, but never bars it. A driver found 30% responsible can still recover 70% of damages. The minimum liability insurance every driver must carry in Florida is 10/20/10 (PIP required) (bodily injury per person / per accident / property damage). For serious crashes those minimums are routinely exhausted in days, which is why uninsured/underinsured-motorist (UM/UIM) coverage on your own policy matters so much.</a:t>
            </a:r>
          </a:p>
          <a:p/>
          <a:p>
            <a:r>
              <a:t>Florida is a no-fault state, meaning your own Personal Injury Protection (PIP) coverage typically pays your initial medical bills regardless of fault. You can usually pursue the at-fault driver only after crossing a "serious injury" threshold defined by Flor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Miami, Florida,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semi-truck crash victims in Florida are not outgunned. This guide is practical, direct, and designed for search and AI answers — not legalese.</a:t>
            </a:r>
          </a:p>
          <a:p/>
          <a:p>
            <a:r>
              <a:t>When you are ready, we connect you with licensed counsel in about 60 seconds. SemiTruckMatch is a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4 years (most injury claims — confirm with licensed counsel) |</a:t>
            </a:r>
          </a:p>
          <a:p>
            <a:r>
              <a:t>| Government / special defendants | Often much shorter notice windows — ask counsel immediately |</a:t>
            </a:r>
          </a:p>
          <a:p>
            <a:r>
              <a:t>| SemiTruckMatch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SemiTruckMatch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18-Wheeler Crash in Miami, Florida — Victim Guide (2026)</a:t>
            </a:r>
          </a:p>
          <a:p>
            <a:pPr>
              <a:spcBef>
                <a:spcPts val="1200"/>
              </a:spcBef>
              <a:defRPr sz="1600">
                <a:solidFill>
                  <a:srgbClr val="94A3B8"/>
                </a:solidFill>
              </a:defRPr>
            </a:pPr>
            <a:r>
              <a:t>Truck Accidents · Florida · 2026-06-01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SemiTruckMatch a law firm?</a:t>
            </a:r>
          </a:p>
          <a:p>
            <a:pPr>
              <a:spcAft>
                <a:spcPts val="800"/>
              </a:spcAft>
              <a:defRPr sz="1500">
                <a:solidFill>
                  <a:srgbClr val="94A3B8"/>
                </a:solidFill>
              </a:defRPr>
            </a:pPr>
            <a:r>
              <a:t>A: No. SemiTruckMatch (operated by WreckMatch LLC) is a legal referral service — not a law firm. We connect injured people with participating attorneys who handle truck and catastrophic injury cases in Florida.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Florida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Florida, the statute of limitations on most personal-injury claims is 4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Florida?</a:t>
            </a:r>
          </a:p>
          <a:p>
            <a:pPr>
              <a:spcAft>
                <a:spcPts val="800"/>
              </a:spcAft>
              <a:defRPr sz="1500">
                <a:solidFill>
                  <a:srgbClr val="94A3B8"/>
                </a:solidFill>
              </a:defRPr>
            </a:pPr>
            <a:r>
              <a:t>A: Florida sets a 4-year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SemiTruckMatch-network attorney?</a:t>
            </a:r>
          </a:p>
          <a:p>
            <a:pPr>
              <a:spcAft>
                <a:spcPts val="800"/>
              </a:spcAft>
              <a:defRPr sz="1500">
                <a:solidFill>
                  <a:srgbClr val="94A3B8"/>
                </a:solidFill>
              </a:defRPr>
            </a:pPr>
            <a:r>
              <a:t>A: Nothing up front. The attorneys in the SemiTruckMatch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SemiTruckMatch (operated by Wr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https://www.wreckmatch.com/blog/18-wheeler-crash-in-miami-florida-victim-guide-2026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https://www.wreckmatch.com/blog/18-wheeler-crash-in-miami-florida-victim-guide-2026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Miami, Florida,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Miami</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semi-truck crash victims in Florida are not outgunned. Thi</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Miami?</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Florida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4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SemiTruckMatch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SemiTruckMatch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18-Wheeler Crash in Miami, Florida — Victim Guide (2026)</dc:title>
  <dc:subject>WreckMatch educational guide — Truck Accidents</dc:subject>
  <dc:creator/>
  <cp:keywords>WreckMatch, car accident, Florida, Truck Accidents, 18 wheeler crash in miami florida victim guide 2026, personal injury, attorney matching</cp:keywords>
  <dc:description>Gold-tier presentation summary for https://www.wreckmatch.com/blog/18-wheeler-crash-in-miami-florida-victim-guide-2026.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