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18-Wheeler Crash in Denver, Colorado — Victim Guide (2026). Full guide: https://www.wreckmatch.com/blog/18-wheeler-crash-in-denver-colorado-victim-guide-2026. WreckMatch LLC legal referral service, not a law firm.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SemiTruckMatch a law firm? — No. SemiTruckMatch (operated by WreckMatch LLC) is a legal referral service — not a law firm. We connect injured people with participating attorneys who handle truck and catastrophic injury cases in Colorado.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Denver truck accident help · National truck crash guide</a:t>
            </a:r>
          </a:p>
          <a:p/>
          <a:p/>
          <a:p>
            <a:r>
              <a:t>Reviewed for legal context by Hon. Ret. Judge Roy Waddell, Legal Advisor at WreckMatch LLC — courtroom and procedural perspective only; not legal advice for your specific case.</a:t>
            </a:r>
          </a:p>
          <a:p/>
          <a:p/>
          <a:p>
            <a:r>
              <a:t>Free attorney matching → · 855 WRECKMATCH (855) 897-3256</a:t>
            </a:r>
          </a:p>
          <a:p/>
          <a:p/>
          <a:p/>
          <a:p>
            <a:r>
              <a:t>At a glance: Colorado fast facts: 2-year statute of limitations · Modified 50% fault rule · 25/50/15 minimum auto liability insurance.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Colorado,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Colorado follows the Modified 50% rule for fault allocation. Modified 50%-bar comparative negligence reduces your recovery by your share of fault, but cuts you off completely once your fault reaches 50% or more. Insurers will often push to inch your share above the threshold during recorded statements. The minimum liability insurance every driver must carry in Colorado is 25/50/15 (bodily injury per person / per accident / property damage). For serious crashes those minimums are routinely exhausted in days, which is why uninsured/underinsured-motorist (UM/UIM) coverage on your own policy matters so much.</a:t>
            </a:r>
          </a:p>
          <a:p/>
          <a:p>
            <a:r>
              <a:t>Colorado is an at-fault state. The at-fault driver's liability insurance is the primary source of recovery, and you can pursue compensation for medical bills, lost wages, and pain and suffering once liab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Denver, Colorado, call 911, get medical care, preserve evidence including ECM/black box and carrier IDs, avoid recorded insurer statements, and use free attorney matching before signing anything.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semi-truck crash victims in Colorado are not outgunned. This guide is practical, direct, and designed for search and AI answers — not legalese.</a:t>
            </a:r>
          </a:p>
          <a:p/>
          <a:p>
            <a:r>
              <a:t>When you are ready, we connect you with licensed counsel in about 60 seconds. SemiTruckMatch is a referral service, not a law firm.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commercial crashes often need highway patrol, HAZMAT, and EMS.</a:t>
            </a:r>
          </a:p>
          <a:p>
            <a:r>
              <a:t>2. Photograph all units, DOT numbers, plates, carrier logos, and road conditions.</a:t>
            </a:r>
          </a:p>
          <a:p>
            <a:r>
              <a:t>3. Request driver and carrier identification (many defendants may exist).</a:t>
            </a:r>
          </a:p>
          <a:p>
            <a:r>
              <a:t>4. Seek trauma care — internal injuries are common even when you feel “fine.”</a:t>
            </a:r>
          </a:p>
          <a:p>
            <a:r>
              <a:t>5. Do not give a recorded statement to any insurer.</a:t>
            </a:r>
          </a:p>
          <a:p>
            <a:r>
              <a:t>6. Get matched with a lawyer →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motor carrier, broker, shipper). Your attorney may send spoliation letters immediately so electronic data is preserved.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3 years (most injury claims — confirm with licensed counsel) |</a:t>
            </a:r>
          </a:p>
          <a:p>
            <a:r>
              <a:t>| Government / special defendants | Often much shorter notice windows — ask counsel immediately |</a:t>
            </a:r>
          </a:p>
          <a:p>
            <a:r>
              <a:t>| SemiTruckMatch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SemiTruckMatch connects you with participating licensed attorneys — we do not provide legal advice ourselves.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18-Wheeler Crash in Denver, Colorado — Victim Guide (2026)</a:t>
            </a:r>
          </a:p>
          <a:p>
            <a:pPr>
              <a:spcBef>
                <a:spcPts val="1200"/>
              </a:spcBef>
              <a:defRPr sz="1600">
                <a:solidFill>
                  <a:srgbClr val="94A3B8"/>
                </a:solidFill>
              </a:defRPr>
            </a:pPr>
            <a:r>
              <a:t>Truck Accidents · Colorado · 2026-06-01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SemiTruckMatch a law firm?</a:t>
            </a:r>
          </a:p>
          <a:p>
            <a:pPr>
              <a:spcAft>
                <a:spcPts val="800"/>
              </a:spcAft>
              <a:defRPr sz="1500">
                <a:solidFill>
                  <a:srgbClr val="94A3B8"/>
                </a:solidFill>
              </a:defRPr>
            </a:pPr>
            <a:r>
              <a:t>A: No. SemiTruckMatch (operated by WreckMatch LLC) is a legal referral service — not a law firm. We connect injured people with participating attorneys who handle truck and catastrophic injury cases in Colorado.</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Colorado legal context for commercial-truck crashs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Colorado,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Colorado?</a:t>
            </a:r>
          </a:p>
          <a:p>
            <a:pPr>
              <a:spcAft>
                <a:spcPts val="800"/>
              </a:spcAft>
              <a:defRPr sz="1500">
                <a:solidFill>
                  <a:srgbClr val="94A3B8"/>
                </a:solidFill>
              </a:defRPr>
            </a:pPr>
            <a:r>
              <a:t>A: Colorado sets a 2-year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consult </a:t>
            </a:r>
          </a:p>
          <a:p>
            <a:pPr>
              <a:spcAft>
                <a:spcPts val="800"/>
              </a:spcAft>
              <a:defRPr sz="1500">
                <a:solidFill>
                  <a:srgbClr val="94A3B8"/>
                </a:solidFill>
              </a:defRPr>
            </a:pPr>
            <a:r>
              <a:t>Q: How much does it cost to talk to a SemiTruckMatch-network attorney?</a:t>
            </a:r>
          </a:p>
          <a:p>
            <a:pPr>
              <a:spcAft>
                <a:spcPts val="800"/>
              </a:spcAft>
              <a:defRPr sz="1500">
                <a:solidFill>
                  <a:srgbClr val="94A3B8"/>
                </a:solidFill>
              </a:defRPr>
            </a:pPr>
            <a:r>
              <a:t>A: Nothing up front. The attorneys in the SemiTruckMatch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SemiTruckMatch (operated by Wr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https://www.wreckmatch.com/blog/18-wheeler-crash-in-denver-colorado-victim-guide-2026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https://www.wreckmatch.com/blog/18-wheeler-crash-in-denver-colorado-victim-guide-2026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Denver, Colorado, call 911, get medical care, preserve evidence including ECM/black box and carrier IDs,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Denver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semi-truck crash victims in Colorado are not outgunned. Th</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truck crash in Denver?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commercial crashes often need highway patrol, HAZMAT, and EMS.</a:t>
            </a:r>
          </a:p>
          <a:p>
            <a:pPr>
              <a:spcAft>
                <a:spcPts val="800"/>
              </a:spcAft>
              <a:defRPr sz="1500">
                <a:solidFill>
                  <a:srgbClr val="94A3B8"/>
                </a:solidFill>
              </a:defRPr>
            </a:pPr>
            <a:r>
              <a:t>Photograph all units, DOT numbers, plates, carrier logos, and road conditions.</a:t>
            </a:r>
          </a:p>
          <a:p>
            <a:pPr>
              <a:spcAft>
                <a:spcPts val="800"/>
              </a:spcAft>
              <a:defRPr sz="1500">
                <a:solidFill>
                  <a:srgbClr val="94A3B8"/>
                </a:solidFill>
              </a:defRPr>
            </a:pPr>
            <a:r>
              <a:t>Request driver and carrier identification (many defendants may exist).</a:t>
            </a:r>
          </a:p>
          <a:p>
            <a:pPr>
              <a:spcAft>
                <a:spcPts val="800"/>
              </a:spcAft>
              <a:defRPr sz="1500">
                <a:solidFill>
                  <a:srgbClr val="94A3B8"/>
                </a:solidFill>
              </a:defRPr>
            </a:pPr>
            <a:r>
              <a:t>Seek trauma care — internal injuries are common even when you feel “fine.”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Colorado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3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SemiTruckMatch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SemiTruckMatch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18-Wheeler Crash in Denver, Colorado — Victim Guide (2026)</dc:title>
  <dc:subject>WreckMatch educational guide — Truck Accidents</dc:subject>
  <dc:creator/>
  <cp:keywords>WreckMatch, car accident, Colorado, Truck Accidents, 18 wheeler crash in denver colorado victim guide 2026, personal injury, attorney matching</cp:keywords>
  <dc:description>Gold-tier presentation summary for https://www.wreckmatch.com/blog/18-wheeler-crash-in-denver-colorado-victim-guide-2026.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