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Aurora, Illinois — Victim Guide (2026). Full guide: https://www.wreckmatch.com/blog/18-wheeler-crash-in-aurora-illinois-victim-guide-2026-202605311314.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Aurora, Illinois — Victim Guide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https://www.wreckmatch.com/blog/18-wheeler-crash-in-aurora-illinois-victim-guide-2026-202605311314</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https://www.wreckmatch.com/blog/18-wheeler-crash-in-aurora-illinois-victim-guide-2026-202605311314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Aurora, Illinois — Victim Guide (2026)</dc:title>
  <dc:subject>WreckMatch educational guide — Truck Accidents</dc:subject>
  <dc:creator/>
  <cp:keywords>WreckMatch, car accident, Illinois, Truck Accidents, 18 wheeler crash in aurora illinois victim guide 2026 202605311314, personal injury, attorney matching</cp:keywords>
  <dc:description>Gold-tier presentation summary for https://www.wreckmatch.com/blog/18-wheeler-crash-in-aurora-illinois-victim-guide-2026-202605311314.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